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234C-FBD0-49AC-A1C8-3334ADD073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BAC3-650B-4608-A5D3-54D3BF0C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4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234C-FBD0-49AC-A1C8-3334ADD073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BAC3-650B-4608-A5D3-54D3BF0C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6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234C-FBD0-49AC-A1C8-3334ADD073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BAC3-650B-4608-A5D3-54D3BF0C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2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234C-FBD0-49AC-A1C8-3334ADD073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BAC3-650B-4608-A5D3-54D3BF0C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234C-FBD0-49AC-A1C8-3334ADD073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BAC3-650B-4608-A5D3-54D3BF0C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234C-FBD0-49AC-A1C8-3334ADD073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BAC3-650B-4608-A5D3-54D3BF0C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234C-FBD0-49AC-A1C8-3334ADD073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BAC3-650B-4608-A5D3-54D3BF0C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7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234C-FBD0-49AC-A1C8-3334ADD073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BAC3-650B-4608-A5D3-54D3BF0C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0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234C-FBD0-49AC-A1C8-3334ADD073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BAC3-650B-4608-A5D3-54D3BF0C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3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234C-FBD0-49AC-A1C8-3334ADD073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BAC3-650B-4608-A5D3-54D3BF0C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234C-FBD0-49AC-A1C8-3334ADD073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BAC3-650B-4608-A5D3-54D3BF0C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234C-FBD0-49AC-A1C8-3334ADD0730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DBAC3-650B-4608-A5D3-54D3BF0C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R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УПИС СТУДЕНАТА!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i="1" dirty="0" smtClean="0">
                <a:solidFill>
                  <a:srgbClr val="002060"/>
                </a:solidFill>
              </a:rPr>
              <a:t>OnLine</a:t>
            </a:r>
            <a:r>
              <a:rPr lang="sr-Cyrl-RS" i="1" dirty="0" smtClean="0">
                <a:solidFill>
                  <a:srgbClr val="002060"/>
                </a:solidFill>
              </a:rPr>
              <a:t> Отворена врата</a:t>
            </a:r>
          </a:p>
          <a:p>
            <a:r>
              <a:rPr lang="sr-Cyrl-RS" dirty="0" smtClean="0">
                <a:solidFill>
                  <a:srgbClr val="002060"/>
                </a:solidFill>
              </a:rPr>
              <a:t>Музичке академије Универзитета у Источном Сарајеву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Muzička Akademija Univerziteta u Istočnom Sarajev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5"/>
            <a:ext cx="5943600" cy="685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2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912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68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912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 УПИС СТУДЕНАТА!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УПИС СТУДЕНАТА!</dc:title>
  <dc:creator>ZUZA</dc:creator>
  <cp:lastModifiedBy>PC</cp:lastModifiedBy>
  <cp:revision>5</cp:revision>
  <dcterms:created xsi:type="dcterms:W3CDTF">2020-04-29T06:09:08Z</dcterms:created>
  <dcterms:modified xsi:type="dcterms:W3CDTF">2020-04-29T09:11:49Z</dcterms:modified>
</cp:coreProperties>
</file>